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2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28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46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8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99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29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10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28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18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67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43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9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1845C-3EF7-4167-A761-75EFDE113FAE}" type="datetimeFigureOut">
              <a:rPr lang="ru-RU" smtClean="0"/>
              <a:t>13.06.2022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FFFE2-FB40-4240-869F-846817805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11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B8%D1%82%D0%B0%D0%B9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ru.wikipedia.org/wiki/%D0%98%D1%80%D0%B0%D0%BD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8%D1%80%D0%B0%D0%BA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ru.wikipedia.org/wiki/%D0%9F%D0%B0%D0%BB%D0%B5%D1%81%D1%82%D0%B8%D0%BD%D0%B0" TargetMode="External"/><Relationship Id="rId10" Type="http://schemas.openxmlformats.org/officeDocument/2006/relationships/hyperlink" Target="https://ru.wikipedia.org/wiki/%D0%A0%D0%BE%D1%81%D1%81%D0%B8%D1%8F" TargetMode="External"/><Relationship Id="rId4" Type="http://schemas.openxmlformats.org/officeDocument/2006/relationships/hyperlink" Target="https://ru.wikipedia.org/wiki/%D0%9F%D0%B5%D1%80%D0%B5%D0%B4%D0%BD%D1%8F%D1%8F_%D0%90%D0%B7%D0%B8%D1%8F" TargetMode="External"/><Relationship Id="rId9" Type="http://schemas.openxmlformats.org/officeDocument/2006/relationships/hyperlink" Target="https://ru.wikipedia.org/wiki/%D0%9A%D0%BE%D1%80%D0%B5%D0%B9%D1%81%D0%BA%D0%B8%D0%B9_%D0%BF%D0%BE%D0%BB%D1%83%D0%BE%D1%81%D1%82%D1%80%D0%BE%D0%B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5%D0%B4%D0%B2%D0%B5%D0%B4%D1%8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s://ru.wikipedia.org/wiki/%D0%9B%D0%B8%D0%BD%D1%8C%D0%BA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6523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b="1" dirty="0" err="1"/>
              <a:t>Бу́рый</a:t>
            </a:r>
            <a:r>
              <a:rPr lang="ru-RU" sz="4000" b="1" dirty="0"/>
              <a:t> медведь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75566" y="3602038"/>
            <a:ext cx="3692434" cy="1655762"/>
          </a:xfrm>
        </p:spPr>
        <p:txBody>
          <a:bodyPr/>
          <a:lstStyle/>
          <a:p>
            <a:r>
              <a:rPr lang="en-US" dirty="0" smtClean="0"/>
              <a:t>ID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28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Образ </a:t>
            </a:r>
            <a:r>
              <a:rPr lang="ru-RU" sz="2400" dirty="0"/>
              <a:t>жизни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8310" y="1825625"/>
            <a:ext cx="6925490" cy="1779724"/>
          </a:xfrm>
        </p:spPr>
        <p:txBody>
          <a:bodyPr>
            <a:noAutofit/>
          </a:bodyPr>
          <a:lstStyle/>
          <a:p>
            <a:r>
              <a:rPr lang="ru-RU" sz="2000" b="1" dirty="0" err="1"/>
              <a:t>Бу́рый</a:t>
            </a:r>
            <a:r>
              <a:rPr lang="ru-RU" sz="2000" b="1" dirty="0"/>
              <a:t> медведь</a:t>
            </a:r>
            <a:r>
              <a:rPr lang="ru-RU" sz="2000" dirty="0"/>
              <a:t>, или </a:t>
            </a:r>
            <a:r>
              <a:rPr lang="ru-RU" sz="2000" b="1" dirty="0"/>
              <a:t>обыкновенный медведь</a:t>
            </a:r>
            <a:r>
              <a:rPr lang="ru-RU" sz="2000" dirty="0"/>
              <a:t> (</a:t>
            </a:r>
            <a:r>
              <a:rPr lang="ru-RU" sz="2000" dirty="0">
                <a:hlinkClick r:id="rId2" tooltip="Латинский язык"/>
              </a:rPr>
              <a:t>лат.</a:t>
            </a:r>
            <a:r>
              <a:rPr lang="ru-RU" sz="2000" dirty="0"/>
              <a:t> </a:t>
            </a:r>
            <a:r>
              <a:rPr lang="la-Latn" sz="2000" i="1" dirty="0"/>
              <a:t>Ursus arctos</a:t>
            </a:r>
            <a:r>
              <a:rPr lang="ru-RU" sz="2000" dirty="0"/>
              <a:t>) — хищное млекопитающее семейства медвежьих; один из самых крупных наземных </a:t>
            </a:r>
            <a:r>
              <a:rPr lang="ru-RU" sz="2000" dirty="0" smtClean="0"/>
              <a:t>хищников.</a:t>
            </a:r>
            <a:endParaRPr lang="en-US" sz="2000" dirty="0" smtClean="0"/>
          </a:p>
          <a:p>
            <a:r>
              <a:rPr lang="ru-RU" sz="2000" dirty="0"/>
              <a:t>Сейчас бурый медведь исчез на большей части ареала; в остальных областях </a:t>
            </a:r>
            <a:r>
              <a:rPr lang="ru-RU" sz="2000" dirty="0" err="1"/>
              <a:t>малочисленен</a:t>
            </a:r>
            <a:r>
              <a:rPr lang="ru-RU" sz="20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067594" cy="2044264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4428310" y="4150814"/>
            <a:ext cx="6925490" cy="1779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В Азии он распространён от </a:t>
            </a:r>
            <a:r>
              <a:rPr lang="ru-RU" sz="2000" dirty="0">
                <a:hlinkClick r:id="rId4" tooltip="Передняя Азия"/>
              </a:rPr>
              <a:t>Передней Азии</a:t>
            </a:r>
            <a:r>
              <a:rPr lang="ru-RU" sz="2000" dirty="0"/>
              <a:t>, </a:t>
            </a:r>
            <a:r>
              <a:rPr lang="ru-RU" sz="2000" dirty="0">
                <a:hlinkClick r:id="rId5" tooltip="Палестина"/>
              </a:rPr>
              <a:t>Палестины</a:t>
            </a:r>
            <a:r>
              <a:rPr lang="ru-RU" sz="2000" dirty="0"/>
              <a:t>, северного </a:t>
            </a:r>
            <a:r>
              <a:rPr lang="ru-RU" sz="2000" dirty="0">
                <a:hlinkClick r:id="rId6" tooltip="Ирак"/>
              </a:rPr>
              <a:t>Ирака</a:t>
            </a:r>
            <a:r>
              <a:rPr lang="ru-RU" sz="2000" dirty="0"/>
              <a:t> и </a:t>
            </a:r>
            <a:r>
              <a:rPr lang="ru-RU" sz="2000" dirty="0">
                <a:hlinkClick r:id="rId7" tooltip="Иран"/>
              </a:rPr>
              <a:t>Ирана</a:t>
            </a:r>
            <a:r>
              <a:rPr lang="ru-RU" sz="2000" dirty="0"/>
              <a:t> до севера </a:t>
            </a:r>
            <a:r>
              <a:rPr lang="ru-RU" sz="2000" dirty="0">
                <a:hlinkClick r:id="rId8" tooltip="Китай"/>
              </a:rPr>
              <a:t>Китая</a:t>
            </a:r>
            <a:r>
              <a:rPr lang="ru-RU" sz="2000" dirty="0"/>
              <a:t> и </a:t>
            </a:r>
            <a:r>
              <a:rPr lang="ru-RU" sz="2000" dirty="0">
                <a:hlinkClick r:id="rId9" tooltip="Корейский полуостров"/>
              </a:rPr>
              <a:t>Корейского полуострова</a:t>
            </a:r>
            <a:r>
              <a:rPr lang="ru-RU" sz="2000" dirty="0"/>
              <a:t>.</a:t>
            </a:r>
            <a:endParaRPr lang="en-US" sz="2000" dirty="0" smtClean="0"/>
          </a:p>
          <a:p>
            <a:r>
              <a:rPr lang="ru-RU" sz="2000" dirty="0" smtClean="0"/>
              <a:t>Ареал </a:t>
            </a:r>
            <a:r>
              <a:rPr lang="ru-RU" sz="2000" dirty="0"/>
              <a:t>бурого медведя в </a:t>
            </a:r>
            <a:r>
              <a:rPr lang="ru-RU" sz="2000" dirty="0">
                <a:hlinkClick r:id="rId10" tooltip="Россия"/>
              </a:rPr>
              <a:t>России</a:t>
            </a:r>
            <a:r>
              <a:rPr lang="ru-RU" sz="2000" dirty="0"/>
              <a:t> занимает почти всю лесную зону, за исключением её южных районов. Северная граница ареала совпадает с южной границей тундры.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50814"/>
            <a:ext cx="3067594" cy="204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36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C</a:t>
            </a:r>
            <a:r>
              <a:rPr lang="ru-RU" sz="2400" dirty="0" err="1" smtClean="0"/>
              <a:t>реда</a:t>
            </a:r>
            <a:r>
              <a:rPr lang="ru-RU" sz="2400" dirty="0" smtClean="0"/>
              <a:t> обитания </a:t>
            </a:r>
            <a:r>
              <a:rPr lang="ru-RU" sz="2400" dirty="0"/>
              <a:t>бурых медведей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33248"/>
            <a:ext cx="3106783" cy="245899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Бурый медведь образует несколько подвидов (географических рас), отличающихся размерами и окраской. Самые крупные бурые медведи в мире водятся на юге Аляски, а в Евразии - в Приморье и на Камчатке.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28137"/>
            <a:ext cx="2960218" cy="1972708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4743995" y="1528137"/>
            <a:ext cx="3106783" cy="2458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Облик бурого медведя типичен для представителя семейства </a:t>
            </a:r>
            <a:r>
              <a:rPr lang="ru-RU" sz="2000" dirty="0">
                <a:hlinkClick r:id="rId3" tooltip="Медведь"/>
              </a:rPr>
              <a:t>медвежьих</a:t>
            </a:r>
            <a:r>
              <a:rPr lang="ru-RU" sz="2000" dirty="0"/>
              <a:t>. Тело у него мощное, с высокой холкой; голова массивная с небольшими ушами и глазами.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479972" y="4033248"/>
            <a:ext cx="3106783" cy="2458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hlinkClick r:id="rId4" tooltip="Линька"/>
              </a:rPr>
              <a:t>Линька</a:t>
            </a:r>
            <a:r>
              <a:rPr lang="ru-RU" sz="2000" dirty="0"/>
              <a:t> у бурых медведей происходит один раз в год — начинается весной и до осени, но часто её подразделяют на весеннюю и осеннюю.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164" y="1528137"/>
            <a:ext cx="2960218" cy="19727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995" y="4276390"/>
            <a:ext cx="3160283" cy="197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378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</Words>
  <Application>Microsoft Office PowerPoint</Application>
  <PresentationFormat>Широкоэкранный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Бу́рый медведь</vt:lpstr>
      <vt:lpstr>Образ жизни</vt:lpstr>
      <vt:lpstr>Cреда обитания бурых медведей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Бу́рый медведь</dc:title>
  <dc:creator>Месут</dc:creator>
  <cp:lastModifiedBy>zz-top</cp:lastModifiedBy>
  <cp:revision>4</cp:revision>
  <dcterms:created xsi:type="dcterms:W3CDTF">2020-12-26T05:18:42Z</dcterms:created>
  <dcterms:modified xsi:type="dcterms:W3CDTF">2022-06-13T13:15:30Z</dcterms:modified>
</cp:coreProperties>
</file>