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70" r:id="rId5"/>
    <p:sldId id="271" r:id="rId6"/>
    <p:sldId id="269" r:id="rId7"/>
    <p:sldId id="266" r:id="rId8"/>
    <p:sldId id="265" r:id="rId9"/>
    <p:sldId id="258" r:id="rId10"/>
    <p:sldId id="264" r:id="rId11"/>
    <p:sldId id="263" r:id="rId12"/>
    <p:sldId id="262" r:id="rId13"/>
    <p:sldId id="261" r:id="rId14"/>
    <p:sldId id="260" r:id="rId15"/>
    <p:sldId id="259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5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7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24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82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9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8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2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32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2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9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5BF01-F17C-43AA-BDCB-D71ECE0087EB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BB376-57BC-431A-B4F3-C290CB245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путешественников на географической карте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025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2775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Михаил Петрович Лазарев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024336" cy="4353347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dirty="0" smtClean="0"/>
              <a:t>Русский флотоводец и мореплаватель, адмирал, кавалер орденов Святого апостола Андрея Первозванного и Святого Георгия IV класса за выслугу лет, командующий Черноморским флотом и один из первооткрывателей Антарктиды. Один из основателей Новороссийска.</a:t>
            </a:r>
            <a:endParaRPr lang="ru-RU" sz="2000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57354"/>
            <a:ext cx="5111750" cy="5343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12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err="1"/>
              <a:t>Руаль</a:t>
            </a:r>
            <a:r>
              <a:rPr lang="ru-RU" sz="3600" dirty="0"/>
              <a:t> Амундсен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556792"/>
            <a:ext cx="3384376" cy="4569371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Норвежский полярный путешественник-исследователь и рекордсмен. </a:t>
            </a:r>
          </a:p>
          <a:p>
            <a:pPr algn="r"/>
            <a:r>
              <a:rPr lang="ru-RU" sz="2000" dirty="0" smtClean="0"/>
              <a:t>«Наполеон полярных стран» </a:t>
            </a:r>
          </a:p>
          <a:p>
            <a:pPr algn="r"/>
            <a:r>
              <a:rPr lang="ru-RU" sz="2000" dirty="0" smtClean="0"/>
              <a:t>Первый человек, достигший Южного полюса.</a:t>
            </a: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02443"/>
            <a:ext cx="4197342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11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34680" cy="92370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Роберт Скотт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196752"/>
            <a:ext cx="4032448" cy="4929411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/>
              <a:t>Капитан королевского флота Великобритании, полярный исследователь, один из первооткрывателей Южного полюса, возглавивший две экспедиции в Антарктику: «</a:t>
            </a:r>
            <a:r>
              <a:rPr lang="ru-RU" sz="1800" dirty="0" err="1" smtClean="0"/>
              <a:t>Дискавери</a:t>
            </a:r>
            <a:r>
              <a:rPr lang="ru-RU" sz="1800" dirty="0" smtClean="0"/>
              <a:t>» (1901-1904) и «Терра Нова» (1912-1913). Во время второй экспедиции Скотт вместе с ещё четырьмя участниками похода достиг Южного полюса 17 января 1912 года, но обнаружил, что их на несколько недель опередила норвежская экспедиция </a:t>
            </a:r>
            <a:r>
              <a:rPr lang="ru-RU" sz="1800" dirty="0" err="1" smtClean="0"/>
              <a:t>Руаля</a:t>
            </a:r>
            <a:r>
              <a:rPr lang="ru-RU" sz="1800" dirty="0" smtClean="0"/>
              <a:t> Амундсена. Роберт Скотт и его товарищи погибли на обратном пути от холода, голода и физического истощения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97" y="502443"/>
            <a:ext cx="3846898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53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Фритьоф Нансен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3816424" cy="4691063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/>
              <a:t>Норвежский полярный исследователь, учёный - доктор зоологии, основатель новой науки - физической океанографии, политический и общественный деятель, гуманист, филантроп, лауреат Нобелевской премии мира за 1922 год, удостоен наград многих стран, в том числе России. Именем Нансена названы географические и астрономические объекты, в том числе кратер на Северном полюсе Луны.</a:t>
            </a:r>
            <a:endParaRPr lang="ru-RU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30" y="502443"/>
            <a:ext cx="4006867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74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024336" cy="1728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Иван Дмитриевич Папанин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88840"/>
            <a:ext cx="3816424" cy="4137323"/>
          </a:xfrm>
        </p:spPr>
        <p:txBody>
          <a:bodyPr>
            <a:normAutofit/>
          </a:bodyPr>
          <a:lstStyle/>
          <a:p>
            <a:pPr algn="r"/>
            <a:r>
              <a:rPr lang="ru-RU" sz="2200" dirty="0" smtClean="0"/>
              <a:t>Советский исследователь Арктики, </a:t>
            </a:r>
          </a:p>
          <a:p>
            <a:pPr algn="r"/>
            <a:r>
              <a:rPr lang="ru-RU" sz="2200" dirty="0" smtClean="0"/>
              <a:t>доктор географических наук, контр-адмирал, дважды Герой Советского Союза.</a:t>
            </a:r>
          </a:p>
          <a:p>
            <a:pPr algn="r"/>
            <a:r>
              <a:rPr lang="ru-RU" sz="2200" dirty="0" smtClean="0"/>
              <a:t> Иван Дмитриевич Папанин — автор научно-популярных книг: </a:t>
            </a:r>
          </a:p>
          <a:p>
            <a:pPr algn="r"/>
            <a:r>
              <a:rPr lang="ru-RU" sz="2200" dirty="0" smtClean="0"/>
              <a:t>«Жизнь на льдине» (1938); «Лёд и пламень» (1977). </a:t>
            </a:r>
            <a:endParaRPr lang="ru-RU" sz="2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1162"/>
            <a:ext cx="4007087" cy="603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508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Роберт </a:t>
            </a:r>
            <a:r>
              <a:rPr lang="ru-RU" sz="3600" dirty="0" err="1" smtClean="0"/>
              <a:t>Пири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435100"/>
            <a:ext cx="3672408" cy="4946228"/>
          </a:xfrm>
        </p:spPr>
        <p:txBody>
          <a:bodyPr>
            <a:noAutofit/>
          </a:bodyPr>
          <a:lstStyle/>
          <a:p>
            <a:pPr algn="r"/>
            <a:r>
              <a:rPr lang="ru-RU" sz="1700" dirty="0" smtClean="0"/>
              <a:t>Американский исследователь Арктики, путешественник. </a:t>
            </a:r>
          </a:p>
          <a:p>
            <a:pPr algn="r"/>
            <a:r>
              <a:rPr lang="ru-RU" sz="1700" dirty="0" smtClean="0"/>
              <a:t>Посвятил 23 года жизни задаче достижения Северного полюса, осуществил несколько экспедиций в Гренландию и Центральную Арктику. Официально считается первым человеком, достигнувшим Северного полюса. По его утверждению, это произошло 6 апреля 1909 года. </a:t>
            </a:r>
          </a:p>
          <a:p>
            <a:pPr algn="r"/>
            <a:r>
              <a:rPr lang="ru-RU" sz="1700" dirty="0" smtClean="0"/>
              <a:t>Почти одновременно о своём достижении заявил американец Фредерик Кук, разбирательства между ними длились до самой смерти </a:t>
            </a:r>
            <a:r>
              <a:rPr lang="ru-RU" sz="1700" dirty="0" err="1" smtClean="0"/>
              <a:t>Пири</a:t>
            </a:r>
            <a:r>
              <a:rPr lang="ru-RU" sz="1700" dirty="0" smtClean="0"/>
              <a:t>. </a:t>
            </a:r>
          </a:p>
          <a:p>
            <a:pPr algn="r"/>
            <a:r>
              <a:rPr lang="ru-RU" sz="1700" dirty="0" smtClean="0"/>
              <a:t>Дискуссия по этому вопросу не закончена и по сей день.</a:t>
            </a:r>
            <a:endParaRPr lang="ru-RU" sz="17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2443"/>
            <a:ext cx="4609850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74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 выполнила ученица 5 «В» класса </a:t>
            </a:r>
          </a:p>
          <a:p>
            <a:pPr algn="r"/>
            <a:r>
              <a:rPr lang="ru-RU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Чечнева</a:t>
            </a:r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Дарья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11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71600" y="4941168"/>
            <a:ext cx="7272808" cy="14401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 smtClean="0"/>
              <a:t>С завершением эпохи Великих географических открытий история великих путешествий не закончилась. </a:t>
            </a:r>
          </a:p>
          <a:p>
            <a:pPr algn="ctr"/>
            <a:r>
              <a:rPr lang="ru-RU" sz="2400" dirty="0" smtClean="0"/>
              <a:t>Необъятные пространства ждали своих первооткрывателей. </a:t>
            </a:r>
            <a:endParaRPr lang="ru-RU" sz="2400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18" y="620688"/>
            <a:ext cx="7055966" cy="397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03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Афанасий Никитин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66728" cy="509024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000" dirty="0" smtClean="0"/>
              <a:t>Афанасий Никитин по праву считается первым русским путешественником, которому удалось посетить Индию и Персию (1468-1474 годы, по другим данным 1466-1472). На обратном пути он побывал в Сомали, Турции, Маскате. На основе путешествий Афанасий составил записки «Хождение за три моря», которые стали востребованными и уникальными историческими и литературными пособиями. Эти записи стали первой в истории России книгой, выполненной не в формате рассказа о паломничестве, а описывающей политические, экономические и культурные особенности территорий.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2443"/>
            <a:ext cx="4389834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769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Семен Дежнев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82752" cy="4946228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Казачий атаман Семен Дежнев был арктическим мореплавателем, который стал первооткрывателем целого ряда географических объектов. Где бы ни служил Семен Иванович, везде он стремился изучать новое и ранее неизведанное. </a:t>
            </a:r>
          </a:p>
          <a:p>
            <a:pPr algn="r"/>
            <a:r>
              <a:rPr lang="ru-RU" sz="2000" dirty="0" smtClean="0"/>
              <a:t>Он даже смог пересечь Восточно-Сибирское море на самодельном </a:t>
            </a:r>
            <a:r>
              <a:rPr lang="ru-RU" sz="2000" dirty="0" err="1" smtClean="0"/>
              <a:t>коче</a:t>
            </a:r>
            <a:r>
              <a:rPr lang="ru-RU" sz="2000" dirty="0" smtClean="0"/>
              <a:t>, пройдя путь от Индигирки до </a:t>
            </a:r>
            <a:r>
              <a:rPr lang="ru-RU" sz="2000" dirty="0" err="1" smtClean="0"/>
              <a:t>Алазеи</a:t>
            </a:r>
            <a:r>
              <a:rPr lang="ru-RU" sz="2000" dirty="0" smtClean="0"/>
              <a:t>.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2676"/>
            <a:ext cx="4374487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36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06688" cy="1715790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/>
              <a:t>Витус</a:t>
            </a:r>
            <a:r>
              <a:rPr lang="ru-RU" sz="3600" dirty="0" smtClean="0"/>
              <a:t> </a:t>
            </a:r>
            <a:r>
              <a:rPr lang="ru-RU" sz="3600" dirty="0" err="1" smtClean="0"/>
              <a:t>Ионассен</a:t>
            </a:r>
            <a:r>
              <a:rPr lang="ru-RU" sz="3600" dirty="0" smtClean="0"/>
              <a:t> Беринг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5" y="1844824"/>
            <a:ext cx="4176465" cy="4608512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/>
              <a:t>Две Камчатских экспедиции вписали в историю морских открытий имена </a:t>
            </a:r>
            <a:r>
              <a:rPr lang="ru-RU" sz="1800" dirty="0" err="1" smtClean="0"/>
              <a:t>Витуса</a:t>
            </a:r>
            <a:r>
              <a:rPr lang="ru-RU" sz="1800" dirty="0" smtClean="0"/>
              <a:t> Беринга и его сподвижника Алексея </a:t>
            </a:r>
            <a:r>
              <a:rPr lang="ru-RU" sz="1800" dirty="0" err="1" smtClean="0"/>
              <a:t>Чирикова</a:t>
            </a:r>
            <a:r>
              <a:rPr lang="ru-RU" sz="1800" dirty="0" smtClean="0"/>
              <a:t>. Во время первого путешествия мореплаватели провели исследование и смогли дополнить географический атлас объектами, расположенными в Северо-Восточной Азии и на Тихоокеанском побережье Камчатки.</a:t>
            </a:r>
          </a:p>
          <a:p>
            <a:pPr algn="r"/>
            <a:endParaRPr lang="ru-RU" sz="1800" dirty="0" smtClean="0"/>
          </a:p>
          <a:p>
            <a:pPr algn="r"/>
            <a:r>
              <a:rPr lang="ru-RU" sz="1800" dirty="0" smtClean="0"/>
              <a:t>Открытие Камчатского и Озерного полуостровов, заливов Камчатского, Креста, </a:t>
            </a:r>
            <a:r>
              <a:rPr lang="ru-RU" sz="1800" dirty="0" err="1" smtClean="0"/>
              <a:t>Карагинского</a:t>
            </a:r>
            <a:r>
              <a:rPr lang="ru-RU" sz="1800" dirty="0" smtClean="0"/>
              <a:t>, бухты Проведения, острова Святого Лаврентия - тоже заслуга Беринга и </a:t>
            </a:r>
            <a:r>
              <a:rPr lang="ru-RU" sz="1800" dirty="0" err="1" smtClean="0"/>
              <a:t>Чирикова</a:t>
            </a:r>
            <a:r>
              <a:rPr lang="ru-RU" sz="1800" dirty="0" smtClean="0"/>
              <a:t>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2443"/>
            <a:ext cx="3787800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003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34680" cy="142775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Иван Федорович Крузенштерн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3600400" cy="4497363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Русский мореплаватель немецкого происхождения, адмирал. </a:t>
            </a:r>
          </a:p>
          <a:p>
            <a:pPr algn="r"/>
            <a:r>
              <a:rPr lang="ru-RU" sz="2000" dirty="0" smtClean="0"/>
              <a:t>Возглавлял в 1803-1806 годах первое русское кругосветное плавание.</a:t>
            </a:r>
          </a:p>
          <a:p>
            <a:pPr algn="r"/>
            <a:r>
              <a:rPr lang="ru-RU" sz="2000" dirty="0" smtClean="0"/>
              <a:t>Путешественники прошли через Атлантический океан, вошли в воды Тихого океана. По ним моряки доплыли до Курильских островов, Камчатки и Сахалина.</a:t>
            </a:r>
          </a:p>
          <a:p>
            <a:pPr algn="r"/>
            <a:endParaRPr lang="ru-RU" sz="2000" dirty="0" smtClean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4760629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46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Абель </a:t>
            </a:r>
            <a:r>
              <a:rPr lang="ru-RU" sz="3600" dirty="0" err="1" smtClean="0"/>
              <a:t>Янсзон</a:t>
            </a:r>
            <a:r>
              <a:rPr lang="ru-RU" sz="3600" dirty="0" smtClean="0"/>
              <a:t> Тасман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4874220"/>
          </a:xfrm>
        </p:spPr>
        <p:txBody>
          <a:bodyPr>
            <a:normAutofit fontScale="92500"/>
          </a:bodyPr>
          <a:lstStyle/>
          <a:p>
            <a:pPr algn="r"/>
            <a:r>
              <a:rPr lang="ru-RU" sz="2000" dirty="0" smtClean="0"/>
              <a:t>Голландский мореплаватель, исследователь и купец. Получил мировое признание за возглавляемые им морские походы в 1642-1644 годах. Первым среди известных европейских исследователей достиг берегов Новой Зеландии, Тонга и Фиджи. Собранные во время его экспедиций данные помогли доказать тот факт, что Австралия является отдельным континентом. Имя мореплавателя носит остров Тасмания и </a:t>
            </a:r>
            <a:r>
              <a:rPr lang="ru-RU" sz="2000" dirty="0" err="1" smtClean="0"/>
              <a:t>Тасманово</a:t>
            </a:r>
            <a:r>
              <a:rPr lang="ru-RU" sz="2000" dirty="0" smtClean="0"/>
              <a:t> море.</a:t>
            </a:r>
            <a:endParaRPr lang="ru-RU" sz="2000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2395"/>
            <a:ext cx="4329906" cy="577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35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34680" cy="77968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Д</a:t>
            </a:r>
            <a:r>
              <a:rPr lang="ru-RU" sz="3600" dirty="0" smtClean="0"/>
              <a:t>жеймс </a:t>
            </a:r>
            <a:r>
              <a:rPr lang="ru-RU" sz="3600" dirty="0"/>
              <a:t>К</a:t>
            </a:r>
            <a:r>
              <a:rPr lang="ru-RU" sz="3600" dirty="0" smtClean="0"/>
              <a:t>ук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980728"/>
            <a:ext cx="3960440" cy="5145435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/>
              <a:t>Английский военный моряк, путешественник-исследователь, картограф и первооткрыватель, член Королевского общества и капитан Королевских ВМС. </a:t>
            </a:r>
          </a:p>
          <a:p>
            <a:pPr algn="r"/>
            <a:r>
              <a:rPr lang="ru-RU" sz="1600" dirty="0" smtClean="0"/>
              <a:t>Возглавлял три кругосветные экспедиции по исследованию Мирового океана. Во время этих экспедиций совершил ряд географических открытий. Обследовал и нанёс на карту малоизвестные и редко посещаемые до него части Ньюфаундленда и восточного побережья Канады, Австралии, Новой Зеландии, западного побережья Северной Америки, Тихого, Индийского и Атлантического океанов. </a:t>
            </a:r>
          </a:p>
          <a:p>
            <a:pPr algn="r"/>
            <a:r>
              <a:rPr lang="ru-RU" sz="1600" dirty="0" smtClean="0"/>
              <a:t>Благодаря тому вниманию, которое Кук уделял картографии, многие из составленных им карт по своей точности и аккуратности не имели аналогов на протяжении многих десятилетий и служили мореплавателям вплоть до второй половины XIX века.</a:t>
            </a:r>
            <a:endParaRPr lang="ru-RU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4402534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89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008313" cy="1368152"/>
          </a:xfrm>
        </p:spPr>
        <p:txBody>
          <a:bodyPr>
            <a:noAutofit/>
          </a:bodyPr>
          <a:lstStyle/>
          <a:p>
            <a:pPr algn="ctr"/>
            <a:r>
              <a:rPr lang="ru-RU" sz="3000" dirty="0" err="1"/>
              <a:t>Фаддей</a:t>
            </a:r>
            <a:r>
              <a:rPr lang="ru-RU" sz="3000" dirty="0"/>
              <a:t> </a:t>
            </a:r>
            <a:r>
              <a:rPr lang="ru-RU" sz="3000" dirty="0" err="1"/>
              <a:t>Фаддеевич</a:t>
            </a:r>
            <a:r>
              <a:rPr lang="ru-RU" sz="3000" dirty="0"/>
              <a:t> Беллинсгаузен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88840"/>
            <a:ext cx="3024336" cy="4187007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Русский мореплаватель, адмирал, один из первооткрывателей Антарктиды. Действительный член Русского географического общества с 19 сентября 1845 года. </a:t>
            </a:r>
          </a:p>
          <a:p>
            <a:pPr algn="r"/>
            <a:r>
              <a:rPr lang="ru-RU" sz="2000" dirty="0" smtClean="0"/>
              <a:t>По происхождению - балтийский немец из остзейского дворянского рода </a:t>
            </a:r>
            <a:r>
              <a:rPr lang="ru-RU" sz="2000" dirty="0" err="1" smtClean="0"/>
              <a:t>Беллингсгаузенов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2443"/>
            <a:ext cx="4918582" cy="585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453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817</Words>
  <Application>Microsoft Office PowerPoint</Application>
  <PresentationFormat>Экран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Имена путешественников на географической карте</vt:lpstr>
      <vt:lpstr>Презентация PowerPoint</vt:lpstr>
      <vt:lpstr>Афанасий Никитин</vt:lpstr>
      <vt:lpstr>Семен Дежнев</vt:lpstr>
      <vt:lpstr>Витус Ионассен Беринг</vt:lpstr>
      <vt:lpstr>Иван Федорович Крузенштерн</vt:lpstr>
      <vt:lpstr>Абель Янсзон Тасман</vt:lpstr>
      <vt:lpstr>Джеймс Кук</vt:lpstr>
      <vt:lpstr>Фаддей Фаддеевич Беллинсгаузен</vt:lpstr>
      <vt:lpstr>Михаил Петрович Лазарев</vt:lpstr>
      <vt:lpstr>Руаль Амундсен</vt:lpstr>
      <vt:lpstr>Роберт Скотт</vt:lpstr>
      <vt:lpstr>Фритьоф Нансен</vt:lpstr>
      <vt:lpstr> Иван Дмитриевич Папанин</vt:lpstr>
      <vt:lpstr>Роберт Пири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Имена путешественников на географической карте</dc:title>
  <dc:creator>ф</dc:creator>
  <cp:lastModifiedBy>ф</cp:lastModifiedBy>
  <cp:revision>22</cp:revision>
  <dcterms:created xsi:type="dcterms:W3CDTF">2020-01-11T17:10:53Z</dcterms:created>
  <dcterms:modified xsi:type="dcterms:W3CDTF">2020-01-11T19:11:30Z</dcterms:modified>
</cp:coreProperties>
</file>