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9/13/2021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4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25" r:id="rId4"/>
    <p:sldLayoutId id="2147483726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777239" y="1122363"/>
            <a:ext cx="504748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КРЮКОВ КАНАЛ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САНКТ-ПЕТЕРБУРГА</a:t>
            </a: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1F67392-3F46-48D1-8247-3D58D4879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132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7163367" y="160360"/>
            <a:ext cx="3363395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r>
              <a:rPr lang="ru-RU" sz="2000" dirty="0"/>
              <a:t>Река Нева. Благовещенский мост</a:t>
            </a:r>
          </a:p>
        </p:txBody>
      </p:sp>
      <p:pic>
        <p:nvPicPr>
          <p:cNvPr id="3" name="Рисунок 2" descr="Изображение выглядит как вода, лодка, внешний, река&#10;&#10;Автоматически созданное описание">
            <a:extLst>
              <a:ext uri="{FF2B5EF4-FFF2-40B4-BE49-F238E27FC236}">
                <a16:creationId xmlns:a16="http://schemas.microsoft.com/office/drawing/2014/main" id="{74171398-A28A-47EB-8564-141FFB7A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00125"/>
            <a:ext cx="9525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2208E5D-F097-4916-AA6B-BAF326EAD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" y="544350"/>
            <a:ext cx="12188952" cy="63459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471993" y="160360"/>
            <a:ext cx="2054769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ru-RU" sz="2000" dirty="0"/>
              <a:t>Смежный мост</a:t>
            </a:r>
          </a:p>
        </p:txBody>
      </p:sp>
    </p:spTree>
    <p:extLst>
      <p:ext uri="{BB962C8B-B14F-4D97-AF65-F5344CB8AC3E}">
        <p14:creationId xmlns:p14="http://schemas.microsoft.com/office/powerpoint/2010/main" val="92385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7705817" y="160360"/>
            <a:ext cx="2820945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Старо-Никольский мост</a:t>
            </a:r>
          </a:p>
        </p:txBody>
      </p:sp>
      <p:pic>
        <p:nvPicPr>
          <p:cNvPr id="4" name="Рисунок 3" descr="Изображение выглядит как вода, внешний, дом, берег&#10;&#10;Автоматически созданное описание">
            <a:extLst>
              <a:ext uri="{FF2B5EF4-FFF2-40B4-BE49-F238E27FC236}">
                <a16:creationId xmlns:a16="http://schemas.microsoft.com/office/drawing/2014/main" id="{8250AA4E-8F83-47AE-8729-0F7FCBAD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283"/>
            <a:ext cx="12192000" cy="46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780016" y="160360"/>
            <a:ext cx="1746746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Кашин мост</a:t>
            </a:r>
          </a:p>
        </p:txBody>
      </p:sp>
      <p:pic>
        <p:nvPicPr>
          <p:cNvPr id="3" name="Рисунок 2" descr="Изображение выглядит как вода, здание, внешний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3C514CCC-8876-45C1-B5DD-1E226126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52"/>
            <a:ext cx="12192000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780016" y="160360"/>
            <a:ext cx="1746746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Торговый мост</a:t>
            </a:r>
          </a:p>
        </p:txBody>
      </p:sp>
      <p:pic>
        <p:nvPicPr>
          <p:cNvPr id="4" name="Рисунок 3" descr="Изображение выглядит как вода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1BFEDB55-FB42-4776-BFDC-DFBD36FFA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19"/>
            <a:ext cx="12192000" cy="48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142514" y="160360"/>
            <a:ext cx="2384248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Мост декабристов</a:t>
            </a:r>
          </a:p>
        </p:txBody>
      </p:sp>
      <p:pic>
        <p:nvPicPr>
          <p:cNvPr id="3" name="Рисунок 2" descr="Изображение выглядит как здание, вода, внешний, река&#10;&#10;Автоматически созданное описание">
            <a:extLst>
              <a:ext uri="{FF2B5EF4-FFF2-40B4-BE49-F238E27FC236}">
                <a16:creationId xmlns:a16="http://schemas.microsoft.com/office/drawing/2014/main" id="{C6659101-D1ED-48DC-A16D-94724AC2C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660"/>
            <a:ext cx="12192000" cy="49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142514" y="160360"/>
            <a:ext cx="2384248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Матвеев мост</a:t>
            </a:r>
          </a:p>
        </p:txBody>
      </p:sp>
      <p:pic>
        <p:nvPicPr>
          <p:cNvPr id="4" name="Рисунок 3" descr="Изображение выглядит как вода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8C257387-E040-4948-AE48-059C80210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101"/>
            <a:ext cx="12192000" cy="49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142514" y="160360"/>
            <a:ext cx="2384248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Новая Голландия</a:t>
            </a:r>
          </a:p>
        </p:txBody>
      </p:sp>
      <p:pic>
        <p:nvPicPr>
          <p:cNvPr id="3" name="Рисунок 2" descr="Изображение выглядит как здание, внешний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04267438-79E1-49F1-8A17-FF4436832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79"/>
            <a:ext cx="12192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D131E3-2D06-4655-B066-98C1C076D5B2}"/>
              </a:ext>
            </a:extLst>
          </p:cNvPr>
          <p:cNvSpPr txBox="1"/>
          <p:nvPr/>
        </p:nvSpPr>
        <p:spPr>
          <a:xfrm>
            <a:off x="8142514" y="160360"/>
            <a:ext cx="2384248" cy="376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sz="2000" dirty="0"/>
              <a:t>Площадь Труда</a:t>
            </a:r>
          </a:p>
        </p:txBody>
      </p:sp>
      <p:pic>
        <p:nvPicPr>
          <p:cNvPr id="4" name="Рисунок 3" descr="Изображение выглядит как внешний, камень, ступень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A9E61B28-52AC-4636-8BAC-3590736F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7279"/>
            <a:ext cx="11430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3308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Nova</vt:lpstr>
      <vt:lpstr>ConfettiVTI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2021-09-13T05:06:01Z</dcterms:created>
  <dcterms:modified xsi:type="dcterms:W3CDTF">2021-09-13T05:34:13Z</dcterms:modified>
</cp:coreProperties>
</file>