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63" r:id="rId2"/>
    <p:sldId id="264" r:id="rId3"/>
    <p:sldId id="265" r:id="rId4"/>
    <p:sldId id="266" r:id="rId5"/>
    <p:sldId id="267" r:id="rId6"/>
    <p:sldId id="269" r:id="rId7"/>
    <p:sldId id="268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9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7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4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5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3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9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9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внутренний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3B76CF2C-8A3C-4F4B-A458-2A21011991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20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7338254" y="63949"/>
            <a:ext cx="4402075" cy="798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Ассамблея</a:t>
            </a:r>
            <a:r>
              <a:rPr lang="en-US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</a:t>
            </a:r>
            <a:r>
              <a:rPr lang="en-US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Петре</a:t>
            </a:r>
            <a:r>
              <a:rPr lang="en-US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</a:t>
            </a:r>
          </a:p>
        </p:txBody>
      </p:sp>
      <p:grpSp>
        <p:nvGrpSpPr>
          <p:cNvPr id="57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701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6491409" y="19693"/>
            <a:ext cx="5384035" cy="40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Солдаты гонят крестьян для работы на заводах Урала</a:t>
            </a:r>
            <a:endParaRPr lang="en-US" sz="2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7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Рисунок 2" descr="Изображение выглядит как текст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8A842C46-7FA8-4649-9447-D3288527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92" y="543557"/>
            <a:ext cx="1143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5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7650480" y="131736"/>
            <a:ext cx="4100010" cy="36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Лучшие дворяне при дворе </a:t>
            </a:r>
            <a:r>
              <a:rPr lang="en-US" sz="2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Петр</a:t>
            </a:r>
            <a:r>
              <a:rPr lang="ru-RU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</a:t>
            </a:r>
            <a:r>
              <a:rPr lang="en-US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</a:t>
            </a:r>
          </a:p>
        </p:txBody>
      </p:sp>
      <p:grpSp>
        <p:nvGrpSpPr>
          <p:cNvPr id="57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76AC7B-2D23-4B2D-A568-FC759C574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762000"/>
            <a:ext cx="10668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4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7654069" y="792749"/>
            <a:ext cx="3650430" cy="3746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Император </a:t>
            </a:r>
            <a:r>
              <a:rPr lang="en-US" sz="2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Петр</a:t>
            </a:r>
            <a:r>
              <a:rPr lang="en-US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 императрицей Екатериной в окружении офицеров Преображенского полка  </a:t>
            </a:r>
            <a:endParaRPr lang="en-US" sz="2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7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Рисунок 2" descr="Изображение выглядит как текст, человек, групп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706CE4BE-CFAE-4F66-B60B-8EED93201D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87" y="1518"/>
            <a:ext cx="6746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5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9995423" y="2327259"/>
            <a:ext cx="2147978" cy="1118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 указу Петра </a:t>
            </a:r>
            <a:r>
              <a:rPr lang="en-US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</a:t>
            </a:r>
            <a:r>
              <a:rPr lang="ru-RU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боярам стригут бороды</a:t>
            </a:r>
            <a:endParaRPr lang="en-US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7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Рисунок 2" descr="Изображение выглядит как человек, внешний, танцор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03D75E38-9886-4B14-A154-D0DB20F1BF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" y="0"/>
            <a:ext cx="9963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0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9263824" y="721792"/>
            <a:ext cx="2673437" cy="115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Жизнь посадского населения. </a:t>
            </a:r>
          </a:p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Городской  рынок.</a:t>
            </a:r>
            <a:endParaRPr lang="en-US" sz="2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7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Рисунок 2" descr="Изображение выглядит как текст, люди, рисунок, рисует&#10;&#10;Автоматически созданное описание">
            <a:extLst>
              <a:ext uri="{FF2B5EF4-FFF2-40B4-BE49-F238E27FC236}">
                <a16:creationId xmlns:a16="http://schemas.microsoft.com/office/drawing/2014/main" id="{44DDD8D5-6646-4991-899B-DF691E6639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95"/>
            <a:ext cx="8984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7153860" y="218270"/>
            <a:ext cx="4617997" cy="3948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Пётр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на строительстве Петербурга</a:t>
            </a:r>
            <a:endParaRPr lang="en-US" sz="2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7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Рисунок 4" descr="Изображение выглядит как текст, человек, внеш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D8D5A648-2F34-43CE-92AA-4A50F1BE5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887" y="809625"/>
            <a:ext cx="78962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4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8008447" y="187331"/>
            <a:ext cx="3650430" cy="532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Посадский люд в Петербурге</a:t>
            </a:r>
            <a:endParaRPr lang="en-US" sz="2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7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Рисунок 2" descr="Изображение выглядит как текст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1E28FCC2-C338-4251-8DFE-D7B289AB6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009650"/>
            <a:ext cx="7620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2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9369338" y="988132"/>
            <a:ext cx="2567923" cy="1419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Крепостные крестьяне на принудительных работах</a:t>
            </a:r>
            <a:endParaRPr lang="en-US" sz="2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7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Рисунок 2" descr="Изображение выглядит как текст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40F54B05-5446-456A-BF19-AE2D45E68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50" y="-4638"/>
            <a:ext cx="8927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7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9503941" y="225019"/>
            <a:ext cx="2382797" cy="532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Крестьянский быт</a:t>
            </a:r>
            <a:endParaRPr lang="en-US" sz="2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7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Рисунок 4" descr="Изображение выглядит как человек, белый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2F4C8028-C7A6-4A3C-B2A1-E0DE73BD8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" y="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6682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60</Words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AvenirNext LT Pro Medium</vt:lpstr>
      <vt:lpstr>Posterama</vt:lpstr>
      <vt:lpstr>ExploreVTI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2018-06-11T07:22:47Z</dcterms:created>
  <dcterms:modified xsi:type="dcterms:W3CDTF">2021-09-19T09:19:31Z</dcterms:modified>
</cp:coreProperties>
</file>